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78" r:id="rId10"/>
    <p:sldId id="263" r:id="rId11"/>
    <p:sldId id="265" r:id="rId12"/>
    <p:sldId id="266" r:id="rId13"/>
    <p:sldId id="268" r:id="rId14"/>
    <p:sldId id="279" r:id="rId15"/>
    <p:sldId id="270" r:id="rId16"/>
    <p:sldId id="267" r:id="rId17"/>
    <p:sldId id="281" r:id="rId18"/>
    <p:sldId id="274" r:id="rId19"/>
    <p:sldId id="275" r:id="rId20"/>
    <p:sldId id="272" r:id="rId21"/>
    <p:sldId id="277" r:id="rId22"/>
    <p:sldId id="283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656" autoAdjust="0"/>
  </p:normalViewPr>
  <p:slideViewPr>
    <p:cSldViewPr snapToGrid="0" snapToObjects="1">
      <p:cViewPr>
        <p:scale>
          <a:sx n="72" d="100"/>
          <a:sy n="72" d="100"/>
        </p:scale>
        <p:origin x="-2256" y="-10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BAA8E-B6BC-0044-9DA5-C1E4F4884E11}" type="datetimeFigureOut">
              <a:rPr lang="en-US" smtClean="0"/>
              <a:t>8/29/16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955F7E-0DBC-BF4E-BEA8-686888C6E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55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755B-45A9-E146-9D76-51A07D58B4E9}" type="datetimeFigureOut">
              <a:rPr lang="en-US" smtClean="0"/>
              <a:t>8/29/16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B13F-C807-FE44-99C2-54A6146D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07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755B-45A9-E146-9D76-51A07D58B4E9}" type="datetimeFigureOut">
              <a:rPr lang="en-US" smtClean="0"/>
              <a:t>8/29/16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B13F-C807-FE44-99C2-54A6146D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67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755B-45A9-E146-9D76-51A07D58B4E9}" type="datetimeFigureOut">
              <a:rPr lang="en-US" smtClean="0"/>
              <a:t>8/29/16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B13F-C807-FE44-99C2-54A6146D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88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755B-45A9-E146-9D76-51A07D58B4E9}" type="datetimeFigureOut">
              <a:rPr lang="en-US" smtClean="0"/>
              <a:t>8/29/16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B13F-C807-FE44-99C2-54A6146D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38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755B-45A9-E146-9D76-51A07D58B4E9}" type="datetimeFigureOut">
              <a:rPr lang="en-US" smtClean="0"/>
              <a:t>8/29/16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B13F-C807-FE44-99C2-54A6146D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81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755B-45A9-E146-9D76-51A07D58B4E9}" type="datetimeFigureOut">
              <a:rPr lang="en-US" smtClean="0"/>
              <a:t>8/29/16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B13F-C807-FE44-99C2-54A6146D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60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755B-45A9-E146-9D76-51A07D58B4E9}" type="datetimeFigureOut">
              <a:rPr lang="en-US" smtClean="0"/>
              <a:t>8/29/16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B13F-C807-FE44-99C2-54A6146D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58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755B-45A9-E146-9D76-51A07D58B4E9}" type="datetimeFigureOut">
              <a:rPr lang="en-US" smtClean="0"/>
              <a:t>8/29/16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B13F-C807-FE44-99C2-54A6146D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94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755B-45A9-E146-9D76-51A07D58B4E9}" type="datetimeFigureOut">
              <a:rPr lang="en-US" smtClean="0"/>
              <a:t>8/29/16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B13F-C807-FE44-99C2-54A6146D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17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755B-45A9-E146-9D76-51A07D58B4E9}" type="datetimeFigureOut">
              <a:rPr lang="en-US" smtClean="0"/>
              <a:t>8/29/16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B13F-C807-FE44-99C2-54A6146D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29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755B-45A9-E146-9D76-51A07D58B4E9}" type="datetimeFigureOut">
              <a:rPr lang="en-US" smtClean="0"/>
              <a:t>8/29/16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B13F-C807-FE44-99C2-54A6146D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06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755B-45A9-E146-9D76-51A07D58B4E9}" type="datetimeFigureOut">
              <a:rPr lang="en-US" smtClean="0"/>
              <a:t>8/29/16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1B13F-C807-FE44-99C2-54A6146D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2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"/>
            <a:ext cx="9144000" cy="609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16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9686" y="1519426"/>
            <a:ext cx="3951301" cy="3421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677" y="153225"/>
            <a:ext cx="4484333" cy="3326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4444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848" y="643656"/>
            <a:ext cx="3320323" cy="26630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929" y="165294"/>
            <a:ext cx="4159350" cy="31413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2685" y="2451596"/>
            <a:ext cx="3253935" cy="263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29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0680" y="811320"/>
            <a:ext cx="2466665" cy="3822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8001" y="2014074"/>
            <a:ext cx="2967527" cy="1746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670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0446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“Perhaps no one has ever shared with you how you could know God like that.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May I give you a card to a website where you can explore your questions about God?”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80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31" y="0"/>
            <a:ext cx="8229600" cy="4467926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I am so thankful for EveryStudent.com. Right now I’m in a relationship with God. It’s true that we are designed to be in a relationship with him. I feel Complete. I’m inspired to help others know God.  ~ Eric  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523" y="3642406"/>
            <a:ext cx="1161602" cy="108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24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929" y="165294"/>
            <a:ext cx="4159350" cy="31413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00"/>
            <a:ext cx="4145339" cy="3746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1318" y="2398464"/>
            <a:ext cx="3253935" cy="263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00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2992" y="507926"/>
            <a:ext cx="7189217" cy="4165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6941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8001" y="2014074"/>
            <a:ext cx="2967527" cy="1746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796" y="109236"/>
            <a:ext cx="2351901" cy="4758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8726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614" y="2"/>
            <a:ext cx="6054655" cy="5007975"/>
          </a:xfrm>
          <a:prstGeom prst="rect">
            <a:avLst/>
          </a:prstGeom>
          <a:ln>
            <a:solidFill>
              <a:srgbClr val="A6A6A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0935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4409" y="1984647"/>
            <a:ext cx="4914340" cy="24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448" y="194011"/>
            <a:ext cx="2046084" cy="1587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7200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ARILY~1.ADA\AppData\Local\Temp\iStock_000051102874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291" y="582035"/>
            <a:ext cx="3576683" cy="256177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406" y="952419"/>
            <a:ext cx="2615535" cy="395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9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05" y="139753"/>
            <a:ext cx="5876946" cy="38995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344" y="1957749"/>
            <a:ext cx="5906240" cy="342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60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85" y="1481541"/>
            <a:ext cx="8472321" cy="2963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EveryStudent.info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847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537472"/>
          </a:xfrm>
        </p:spPr>
        <p:txBody>
          <a:bodyPr/>
          <a:lstStyle/>
          <a:p>
            <a:r>
              <a:rPr lang="en-US" i="1" dirty="0" smtClean="0"/>
              <a:t>“Thanks. </a:t>
            </a:r>
            <a:br>
              <a:rPr lang="en-US" i="1" dirty="0" smtClean="0"/>
            </a:br>
            <a:r>
              <a:rPr lang="en-US" i="1" dirty="0" smtClean="0"/>
              <a:t>           God bless u for</a:t>
            </a:r>
            <a:br>
              <a:rPr lang="en-US" i="1" dirty="0" smtClean="0"/>
            </a:br>
            <a:r>
              <a:rPr lang="en-US" i="1" dirty="0" smtClean="0"/>
              <a:t>                changing my life.”</a:t>
            </a:r>
            <a:br>
              <a:rPr lang="en-US" i="1" dirty="0" smtClean="0"/>
            </a:br>
            <a:r>
              <a:rPr lang="en-US" i="1" dirty="0"/>
              <a:t/>
            </a:r>
            <a:br>
              <a:rPr lang="en-US" i="1" dirty="0"/>
            </a:br>
            <a:r>
              <a:rPr lang="en-US" sz="3600" i="1" dirty="0" smtClean="0"/>
              <a:t>~ </a:t>
            </a:r>
            <a:r>
              <a:rPr lang="en-US" sz="3600" i="1" dirty="0" err="1" smtClean="0"/>
              <a:t>Vashti</a:t>
            </a:r>
            <a:endParaRPr lang="en-US" sz="3600" i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080" y="628649"/>
            <a:ext cx="2748939" cy="251080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163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753533"/>
            <a:ext cx="7543800" cy="4219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5836"/>
            <a:ext cx="8229600" cy="560917"/>
          </a:xfrm>
        </p:spPr>
        <p:txBody>
          <a:bodyPr>
            <a:noAutofit/>
          </a:bodyPr>
          <a:lstStyle/>
          <a:p>
            <a:r>
              <a:rPr lang="en-US" dirty="0" smtClean="0"/>
              <a:t>Amazon sales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994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303" y="627961"/>
            <a:ext cx="7107986" cy="4239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5011"/>
            <a:ext cx="8229600" cy="421981"/>
          </a:xfrm>
        </p:spPr>
        <p:txBody>
          <a:bodyPr>
            <a:noAutofit/>
          </a:bodyPr>
          <a:lstStyle/>
          <a:p>
            <a:r>
              <a:rPr lang="en-US" sz="3200" dirty="0" smtClean="0"/>
              <a:t>UBER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71196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269" y="952420"/>
            <a:ext cx="6898163" cy="2880161"/>
          </a:xfrm>
          <a:prstGeom prst="rect">
            <a:avLst/>
          </a:prstGeom>
          <a:ln>
            <a:solidFill>
              <a:srgbClr val="A6A6A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1204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977" y="2194175"/>
            <a:ext cx="4965701" cy="2654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77" y="95967"/>
            <a:ext cx="3494704" cy="293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84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08" y="251442"/>
            <a:ext cx="7817231" cy="4669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819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352"/>
            <a:ext cx="8229600" cy="12227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It’s the perfect environment for God to speak to them.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057400"/>
            <a:ext cx="57150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7476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299876" y="0"/>
            <a:ext cx="8378875" cy="5074582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dirty="0" smtClean="0"/>
              <a:t>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       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 </a:t>
            </a:r>
            <a:r>
              <a:rPr lang="en-US" dirty="0" smtClean="0"/>
              <a:t>Over 900 people </a:t>
            </a:r>
            <a:r>
              <a:rPr lang="en-US" i="1" dirty="0" smtClean="0"/>
              <a:t>every day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/>
              <a:t>tell us they asked Jesus into their lives, </a:t>
            </a:r>
            <a:br>
              <a:rPr lang="en-US" dirty="0" smtClean="0"/>
            </a:br>
            <a:r>
              <a:rPr lang="en-US" dirty="0" smtClean="0"/>
              <a:t>while on the site.</a:t>
            </a:r>
            <a:br>
              <a:rPr lang="en-US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8974" y="1993024"/>
            <a:ext cx="4697293" cy="308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99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79</Words>
  <Application>Microsoft Macintosh PowerPoint</Application>
  <PresentationFormat>On-screen Show (16:9)</PresentationFormat>
  <Paragraphs>8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Amazon sales</vt:lpstr>
      <vt:lpstr>UBER</vt:lpstr>
      <vt:lpstr>PowerPoint Presentation</vt:lpstr>
      <vt:lpstr>PowerPoint Presentation</vt:lpstr>
      <vt:lpstr>PowerPoint Presentation</vt:lpstr>
      <vt:lpstr>It’s the perfect environment for God to speak to them.</vt:lpstr>
      <vt:lpstr>              Over 900 people every day,  tell us they asked Jesus into their lives,  while on the site.          </vt:lpstr>
      <vt:lpstr>PowerPoint Presentation</vt:lpstr>
      <vt:lpstr>PowerPoint Presentation</vt:lpstr>
      <vt:lpstr>PowerPoint Presentation</vt:lpstr>
      <vt:lpstr>“Perhaps no one has ever shared with you how you could know God like that.   May I give you a card to a website where you can explore your questions about God?”</vt:lpstr>
      <vt:lpstr>I am so thankful for EveryStudent.com. Right now I’m in a relationship with God. It’s true that we are designed to be in a relationship with him. I feel Complete. I’m inspired to help others know God.  ~ Eric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EveryStudent.info</vt:lpstr>
      <vt:lpstr>“Thanks.             God bless u for                 changing my life.”  ~ Vashti</vt:lpstr>
    </vt:vector>
  </TitlesOfParts>
  <Company>Cru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Marilyn Adamson</dc:creator>
  <cp:lastModifiedBy>Marilyn Adamson</cp:lastModifiedBy>
  <cp:revision>14</cp:revision>
  <dcterms:created xsi:type="dcterms:W3CDTF">2016-08-28T15:49:44Z</dcterms:created>
  <dcterms:modified xsi:type="dcterms:W3CDTF">2016-08-29T23:33:44Z</dcterms:modified>
</cp:coreProperties>
</file>